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71" r:id="rId5"/>
    <p:sldId id="257" r:id="rId6"/>
    <p:sldId id="260" r:id="rId7"/>
    <p:sldId id="259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EA4"/>
    <a:srgbClr val="0033CC"/>
    <a:srgbClr val="E8E1CE"/>
    <a:srgbClr val="E6E6DE"/>
    <a:srgbClr val="996633"/>
    <a:srgbClr val="6699FF"/>
    <a:srgbClr val="FF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728" autoAdjust="0"/>
  </p:normalViewPr>
  <p:slideViewPr>
    <p:cSldViewPr>
      <p:cViewPr>
        <p:scale>
          <a:sx n="70" d="100"/>
          <a:sy n="70" d="100"/>
        </p:scale>
        <p:origin x="-116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AC338-C26A-45F6-B254-1F4E9A495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4A038-4050-4FDD-8C96-532EB0202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5B3C8-B20B-4E62-8A5B-767E9E4D7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6A8DE-C52E-4E45-ABED-6C93B52E5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F9D69-7D88-4848-8123-27926DB61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C460F-3F31-450A-95B2-426FC6CC5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CB303-ECD8-4B54-AACD-2FAF8A566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5E534-A5B7-4BE7-A433-C1F3DF2E1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4E65E-F703-41D3-8A76-52C62F821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7D515-E811-4BBD-B068-8DD2E5E02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3C82A-3036-45C1-96C7-D088A7E50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158107-9316-41DC-B8F4-0E40318C21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0300731_1a669068ee_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sz="7200" dirty="0">
                <a:solidFill>
                  <a:srgbClr val="195EA4"/>
                </a:solidFill>
                <a:latin typeface="Bernard MT Condensed" pitchFamily="18" charset="0"/>
              </a:rPr>
              <a:t> Honduras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6400800" cy="1143000"/>
          </a:xfrm>
        </p:spPr>
        <p:txBody>
          <a:bodyPr/>
          <a:lstStyle/>
          <a:p>
            <a:r>
              <a:rPr lang="en-US" dirty="0">
                <a:solidFill>
                  <a:srgbClr val="195EA4"/>
                </a:solidFill>
              </a:rPr>
              <a:t>1838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ccer.jpg"/>
          <p:cNvPicPr>
            <a:picLocks noChangeAspect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1066800" y="-1066800"/>
            <a:ext cx="7010400" cy="9144000"/>
          </a:xfrm>
          <a:prstGeom prst="rect">
            <a:avLst/>
          </a:prstGeom>
          <a:gradFill flip="none" rotWithShape="1">
            <a:gsLst>
              <a:gs pos="33000">
                <a:schemeClr val="bg1"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Sports/Entertainment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00413"/>
            <a:ext cx="8229600" cy="33239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Futbol ( soccer) defines national </a:t>
            </a:r>
            <a:r>
              <a:rPr lang="en-US" sz="2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recreation</a:t>
            </a: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Boys/men play regularly in leagues , and professional </a:t>
            </a:r>
            <a:r>
              <a:rPr lang="en-US" sz="2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competition</a:t>
            </a: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Girls are more likely to play </a:t>
            </a:r>
            <a:r>
              <a:rPr lang="en-US" sz="2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basketball</a:t>
            </a: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Wealthy Hondurans enjoy cycle races, baseball, golf, tennis, and </a:t>
            </a:r>
            <a:r>
              <a:rPr lang="en-US" sz="2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swimming</a:t>
            </a: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183944"/>
            <a:ext cx="800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rk Red Kidney Bean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Red beans, corn, tortillas, and rice are stable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dishes include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tapado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(stew beef, veggies, and coconut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Mondongo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tripe and beef knuckles),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nacatamales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pork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tamales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torrejas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French toast) are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dishes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love enjoying soft drinks or coffee with or without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1156648"/>
            <a:ext cx="800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09603395_a4f4ce5470_o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0" y="0"/>
            <a:ext cx="9372600" cy="70104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Fun Facts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56388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A handshake is appropriate greeting for men. Urban women greet with a kiss on the </a:t>
            </a:r>
            <a:r>
              <a:rPr lang="en-US" sz="2800" dirty="0" smtClean="0"/>
              <a:t>cheek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People commonly say </a:t>
            </a:r>
            <a:r>
              <a:rPr lang="en-US" sz="2800" dirty="0" err="1"/>
              <a:t>Que</a:t>
            </a:r>
            <a:r>
              <a:rPr lang="en-US" sz="2800" dirty="0"/>
              <a:t> le </a:t>
            </a:r>
            <a:r>
              <a:rPr lang="en-US" sz="2800" dirty="0" err="1"/>
              <a:t>vaga</a:t>
            </a:r>
            <a:r>
              <a:rPr lang="en-US" sz="2800" dirty="0"/>
              <a:t> </a:t>
            </a:r>
            <a:r>
              <a:rPr lang="en-US" sz="2800" dirty="0" err="1"/>
              <a:t>bien</a:t>
            </a:r>
            <a:r>
              <a:rPr lang="en-US" sz="2800" dirty="0"/>
              <a:t> </a:t>
            </a:r>
            <a:r>
              <a:rPr lang="en-US" sz="2800" dirty="0" smtClean="0"/>
              <a:t>(may </a:t>
            </a:r>
            <a:r>
              <a:rPr lang="en-US" sz="2800" dirty="0"/>
              <a:t>it go well with you) when </a:t>
            </a:r>
            <a:r>
              <a:rPr lang="en-US" sz="2800" dirty="0" smtClean="0"/>
              <a:t>parting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Waving index finger is often used in daily life to say </a:t>
            </a:r>
            <a:r>
              <a:rPr lang="en-US" sz="2800" dirty="0" smtClean="0"/>
              <a:t>no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People </a:t>
            </a:r>
            <a:r>
              <a:rPr lang="en-US" sz="2800" dirty="0" smtClean="0"/>
              <a:t>beckon </a:t>
            </a:r>
            <a:r>
              <a:rPr lang="en-US" sz="2800" dirty="0"/>
              <a:t>on by waving the hand with palm facing </a:t>
            </a:r>
            <a:r>
              <a:rPr lang="en-US" sz="2800" dirty="0" smtClean="0"/>
              <a:t>down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066800"/>
            <a:ext cx="63928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-Boat-House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Visiting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/>
              <a:t>Often you visit on Saturday and Sunday in the </a:t>
            </a:r>
            <a:r>
              <a:rPr lang="en-US" dirty="0" smtClean="0"/>
              <a:t>afternoon; </a:t>
            </a:r>
            <a:r>
              <a:rPr lang="en-US" dirty="0"/>
              <a:t>visiting unannounced is </a:t>
            </a:r>
            <a:r>
              <a:rPr lang="en-US" dirty="0" smtClean="0"/>
              <a:t>common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/>
              <a:t>If having people over have refreshments it’s impolite to </a:t>
            </a:r>
            <a:r>
              <a:rPr lang="en-US" dirty="0" smtClean="0"/>
              <a:t>refuse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/>
              <a:t>Unexpected visitors arrive at mealtime are extended invitation to eat with family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/>
              <a:t>If you don’t feel like eating, the host will send it home with </a:t>
            </a:r>
            <a:r>
              <a:rPr lang="en-US" dirty="0" smtClean="0"/>
              <a:t>you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70296"/>
            <a:ext cx="8001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38px-NCI_flour_tortillas.jpg"/>
          <p:cNvPicPr>
            <a:picLocks noChangeAspect="1"/>
          </p:cNvPicPr>
          <p:nvPr/>
        </p:nvPicPr>
        <p:blipFill>
          <a:blip r:embed="rId2" cstate="email">
            <a:lum bright="20000" contrast="-30000"/>
          </a:blip>
          <a:stretch>
            <a:fillRect/>
          </a:stretch>
        </p:blipFill>
        <p:spPr>
          <a:xfrm>
            <a:off x="990600" y="381000"/>
            <a:ext cx="7239000" cy="5885366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Eating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You eat breakfast between 6 and </a:t>
            </a:r>
            <a:r>
              <a:rPr lang="en-US" dirty="0" smtClean="0"/>
              <a:t>8:30am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You eat your main meal at </a:t>
            </a:r>
            <a:r>
              <a:rPr lang="en-US" dirty="0" smtClean="0"/>
              <a:t>noon, </a:t>
            </a:r>
            <a:r>
              <a:rPr lang="en-US" dirty="0"/>
              <a:t>and lighter one at 6-8 </a:t>
            </a:r>
            <a:r>
              <a:rPr lang="en-US" dirty="0" smtClean="0"/>
              <a:t>pm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Hold fork in right hand and knife in left, urban parts use tortillas </a:t>
            </a:r>
            <a:r>
              <a:rPr lang="en-US" dirty="0" smtClean="0"/>
              <a:t>instead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A fine restaurants a tip is 10 to 15</a:t>
            </a:r>
            <a:r>
              <a:rPr lang="en-US" dirty="0" smtClean="0"/>
              <a:t>%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170296"/>
            <a:ext cx="8001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tue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The Arts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Honduras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known for brightly painted ceramic carved trunks, musical instruments, and other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woodwork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Pottery and stone carvings were discovered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kind of music is la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Marimba (similar to xylophone) is a common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183944"/>
            <a:ext cx="800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300731_1a669068ee_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5943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195EA4"/>
                </a:solidFill>
              </a:rPr>
              <a:t>Jamie Shipley and Joe Powell created this presentation.</a:t>
            </a:r>
            <a:br>
              <a:rPr lang="en-US" sz="3200" dirty="0" smtClean="0">
                <a:solidFill>
                  <a:srgbClr val="195EA4"/>
                </a:solidFill>
              </a:rPr>
            </a:br>
            <a:endParaRPr lang="en-US" sz="3200" dirty="0">
              <a:solidFill>
                <a:srgbClr val="195EA4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943725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History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700" dirty="0" smtClean="0"/>
              <a:t>Great </a:t>
            </a:r>
            <a:r>
              <a:rPr lang="en-US" sz="2700" dirty="0"/>
              <a:t>Mayan Empire flourished in present-day Honduras </a:t>
            </a:r>
            <a:r>
              <a:rPr lang="en-US" sz="2700" dirty="0" smtClean="0"/>
              <a:t>until </a:t>
            </a:r>
            <a:r>
              <a:rPr lang="en-US" sz="2700" dirty="0"/>
              <a:t>about 800 ad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700" dirty="0"/>
              <a:t>Columbus landed in 1502 and called the area Honduras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700" dirty="0"/>
              <a:t>Last of Indians chiefs were killed after several groups of natives fought till </a:t>
            </a:r>
            <a:r>
              <a:rPr lang="en-US" sz="2700" dirty="0" smtClean="0"/>
              <a:t>1539</a:t>
            </a:r>
            <a:endParaRPr lang="en-US" sz="27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700" dirty="0" smtClean="0"/>
              <a:t>Spain granted Honduras independence on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September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15, 1821</a:t>
            </a:r>
            <a:endParaRPr lang="en-US" sz="27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183944"/>
            <a:ext cx="8001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4999">
              <a:srgbClr val="E6E6DE"/>
            </a:gs>
            <a:gs pos="100000">
              <a:srgbClr val="E8E1C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Government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5257800" cy="45259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republic </a:t>
            </a:r>
            <a:r>
              <a:rPr lang="en-US" sz="2400" dirty="0" smtClean="0"/>
              <a:t>of Honduras is </a:t>
            </a:r>
            <a:r>
              <a:rPr lang="en-US" sz="2400" dirty="0"/>
              <a:t>divided into 18 departments, administration by a </a:t>
            </a:r>
            <a:r>
              <a:rPr lang="en-US" sz="2400" dirty="0" smtClean="0"/>
              <a:t>governor 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/>
              <a:t>The unicameral </a:t>
            </a:r>
            <a:r>
              <a:rPr lang="en-US" sz="2400" dirty="0" err="1"/>
              <a:t>Congreso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r>
              <a:rPr lang="en-US" sz="2400" dirty="0"/>
              <a:t> has 128 </a:t>
            </a:r>
            <a:r>
              <a:rPr lang="en-US" sz="2400" dirty="0" smtClean="0"/>
              <a:t>seats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/>
              <a:t>Party affiliation is taken </a:t>
            </a:r>
            <a:r>
              <a:rPr lang="en-US" sz="2400" dirty="0" smtClean="0"/>
              <a:t>seriously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/>
              <a:t>The Honduran president is chief of state and head of </a:t>
            </a:r>
            <a:r>
              <a:rPr lang="en-US" sz="2400" dirty="0" smtClean="0"/>
              <a:t>government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400" dirty="0"/>
          </a:p>
        </p:txBody>
      </p:sp>
      <p:pic>
        <p:nvPicPr>
          <p:cNvPr id="7" name="Picture 6" descr="542px-Coat_of_arms_of_Honduras.svg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371600"/>
            <a:ext cx="2751074" cy="30454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533400" y="1183944"/>
            <a:ext cx="8001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MCj01893960000[1]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572000"/>
            <a:ext cx="3124200" cy="1960950"/>
          </a:xfrm>
          <a:prstGeom prst="rect">
            <a:avLst/>
          </a:prstGeom>
          <a:noFill/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867400" y="4724400"/>
            <a:ext cx="2466535" cy="1670050"/>
            <a:chOff x="2784" y="2256"/>
            <a:chExt cx="2688" cy="1820"/>
          </a:xfrm>
        </p:grpSpPr>
        <p:pic>
          <p:nvPicPr>
            <p:cNvPr id="12" name="Picture 5" descr="MCj04058060000[1]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84" y="2256"/>
              <a:ext cx="2688" cy="1820"/>
            </a:xfrm>
            <a:prstGeom prst="rect">
              <a:avLst/>
            </a:prstGeom>
            <a:noFill/>
          </p:spPr>
        </p:pic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429000" y="4876800"/>
            <a:ext cx="3810000" cy="228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5181600"/>
            <a:ext cx="3429000" cy="990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722215763_8a4169ac30_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gradFill flip="none" rotWithShape="1">
            <a:gsLst>
              <a:gs pos="33000">
                <a:schemeClr val="bg1">
                  <a:alpha val="0"/>
                </a:schemeClr>
              </a:gs>
              <a:gs pos="100000">
                <a:schemeClr val="tx1">
                  <a:alpha val="66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Political Turmoil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183944"/>
            <a:ext cx="800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57200" y="13716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President Jose Manuel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Zelaya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was ousted as president of Honduras during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first military coup in Central America since the cold war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800" kern="0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Zelaya</a:t>
            </a:r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presently slated to return to his post as president to serve his last few months as president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Political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opinion remains divided on whether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Zelaya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should have been ousted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20285403_47ddf93456_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1"/>
            <a:ext cx="72390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 of Population is Roman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other Christian groups are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protestants attend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regularly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church maintains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society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festivals,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celebrations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066800"/>
            <a:ext cx="800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943725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Culture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Dressing </a:t>
            </a:r>
            <a:r>
              <a:rPr lang="en-US" sz="2800" dirty="0"/>
              <a:t>up in Honduras for special occasions is </a:t>
            </a:r>
            <a:r>
              <a:rPr lang="en-US" sz="2800" dirty="0" smtClean="0"/>
              <a:t>important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Rural women do not work outside the home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Being late for appointments or events is a way of </a:t>
            </a:r>
            <a:r>
              <a:rPr lang="en-US" sz="2800" dirty="0" smtClean="0"/>
              <a:t>life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/>
              <a:t>Hondurans often wear western style clothes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1143000"/>
            <a:ext cx="8001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64999">
              <a:srgbClr val="E6E6DE"/>
            </a:gs>
            <a:gs pos="100000">
              <a:srgbClr val="E8E1C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33400" y="1183944"/>
            <a:ext cx="8001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876800" cy="4800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Schooling </a:t>
            </a:r>
            <a:r>
              <a:rPr lang="en-US" sz="2400" dirty="0"/>
              <a:t>is required </a:t>
            </a:r>
            <a:r>
              <a:rPr lang="en-US" sz="2400" dirty="0" smtClean="0"/>
              <a:t>from age 7 to 13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Less </a:t>
            </a:r>
            <a:r>
              <a:rPr lang="en-US" sz="2400" dirty="0"/>
              <a:t>than half complete full 6 years, </a:t>
            </a:r>
            <a:r>
              <a:rPr lang="en-US" sz="2400" dirty="0" smtClean="0"/>
              <a:t>less </a:t>
            </a:r>
            <a:r>
              <a:rPr lang="en-US" sz="2400" dirty="0"/>
              <a:t>than one-third </a:t>
            </a:r>
            <a:r>
              <a:rPr lang="en-US" sz="2400" dirty="0" smtClean="0"/>
              <a:t>advance </a:t>
            </a:r>
            <a:r>
              <a:rPr lang="en-US" sz="2400" dirty="0"/>
              <a:t>to </a:t>
            </a:r>
            <a:r>
              <a:rPr lang="en-US" sz="2400" dirty="0" smtClean="0"/>
              <a:t>secondary level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Children in school cannot</a:t>
            </a:r>
            <a:r>
              <a:rPr lang="en-US" sz="2400" dirty="0"/>
              <a:t> </a:t>
            </a:r>
            <a:r>
              <a:rPr lang="en-US" sz="2400" dirty="0" smtClean="0"/>
              <a:t>help with chores and farming, which can be a burden for some families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Honduras has some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Central America’s </a:t>
            </a:r>
            <a:r>
              <a:rPr lang="en-US" sz="2400" dirty="0"/>
              <a:t>best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agriculture </a:t>
            </a:r>
            <a:r>
              <a:rPr lang="en-US" sz="2400" dirty="0"/>
              <a:t>and forestry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schools</a:t>
            </a:r>
            <a:endParaRPr lang="en-US" sz="2400" dirty="0"/>
          </a:p>
        </p:txBody>
      </p:sp>
      <p:pic>
        <p:nvPicPr>
          <p:cNvPr id="7" name="Picture 6" descr="kid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76800" y="3907266"/>
            <a:ext cx="3929914" cy="2645934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barra-patuca-dental-clini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79386">
            <a:off x="5274786" y="522948"/>
            <a:ext cx="3400343" cy="2550257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Honduras_San_Ramon_Choluteca_school_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402966">
            <a:off x="5261123" y="2594021"/>
            <a:ext cx="2836124" cy="2127093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33400" y="1183944"/>
            <a:ext cx="800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offe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29200" y="1752600"/>
            <a:ext cx="3276600" cy="32766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26670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Economy</a:t>
            </a:r>
          </a:p>
        </p:txBody>
      </p:sp>
      <p:pic>
        <p:nvPicPr>
          <p:cNvPr id="8" name="Content Placeholder 7" descr="banana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4680495" y="1861096"/>
            <a:ext cx="5943601" cy="29834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469374"/>
            <a:ext cx="4876800" cy="470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Honduras is one of the poorest countries in the western hemisphere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than half of population in poverty, many people don’t earn income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Most exports are bananas, coffee, followed by seafood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Honduran currency is the Lempira (HNL)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33694181_05a5bad33f_b.jpg"/>
          <p:cNvPicPr>
            <a:picLocks noChangeAspect="1"/>
          </p:cNvPicPr>
          <p:nvPr/>
        </p:nvPicPr>
        <p:blipFill>
          <a:blip r:embed="rId2" cstate="email">
            <a:lum bright="-20000" contrast="-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Features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753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Honduras is larger than </a:t>
            </a:r>
            <a:r>
              <a:rPr lang="en-US" sz="2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Tennessee</a:t>
            </a: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Honduras is </a:t>
            </a:r>
            <a:r>
              <a:rPr lang="en-US" sz="2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mountainous</a:t>
            </a: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It is the only Central </a:t>
            </a:r>
            <a:r>
              <a:rPr lang="en-US" sz="2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American </a:t>
            </a: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county without </a:t>
            </a:r>
            <a:r>
              <a:rPr lang="en-US" sz="2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Volcanoes</a:t>
            </a: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They have poor soil, many practiced migratory agriculture, moving every few years to clear land and </a:t>
            </a:r>
            <a:r>
              <a:rPr lang="en-US" sz="2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crops</a:t>
            </a: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v"/>
            </a:pPr>
            <a:endParaRPr 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066800"/>
            <a:ext cx="800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626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 Honduras</vt:lpstr>
      <vt:lpstr>History</vt:lpstr>
      <vt:lpstr>Government</vt:lpstr>
      <vt:lpstr>Recent Political Turmoil</vt:lpstr>
      <vt:lpstr>Religion</vt:lpstr>
      <vt:lpstr>Culture</vt:lpstr>
      <vt:lpstr>Education</vt:lpstr>
      <vt:lpstr>Economy</vt:lpstr>
      <vt:lpstr>Physical Features</vt:lpstr>
      <vt:lpstr>Sports/Entertainment</vt:lpstr>
      <vt:lpstr>Food</vt:lpstr>
      <vt:lpstr>Fun Facts</vt:lpstr>
      <vt:lpstr>Visiting</vt:lpstr>
      <vt:lpstr>Eating</vt:lpstr>
      <vt:lpstr>The Arts</vt:lpstr>
      <vt:lpstr>Jamie Shipley and Joe Powell created this presentation. </vt:lpstr>
    </vt:vector>
  </TitlesOfParts>
  <Company>Fort Wayne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FWCS Authorized User</dc:creator>
  <cp:lastModifiedBy>Joseph A Powell</cp:lastModifiedBy>
  <cp:revision>72</cp:revision>
  <dcterms:created xsi:type="dcterms:W3CDTF">2007-11-07T16:00:25Z</dcterms:created>
  <dcterms:modified xsi:type="dcterms:W3CDTF">2009-11-10T21:13:16Z</dcterms:modified>
</cp:coreProperties>
</file>